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81" r:id="rId2"/>
    <p:sldId id="282" r:id="rId3"/>
    <p:sldId id="283" r:id="rId4"/>
    <p:sldId id="256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</p:sldIdLst>
  <p:sldSz cx="12192000" cy="6858000"/>
  <p:notesSz cx="6858000" cy="9144000"/>
  <p:embeddedFontLst>
    <p:embeddedFont>
      <p:font typeface="Adobe 黑体 Std R" panose="020B0400000000000000" pitchFamily="34" charset="-128"/>
      <p:regular r:id="rId15"/>
    </p:embeddedFont>
    <p:embeddedFont>
      <p:font typeface="Bauhaus 93" panose="04030905020B02020C02" pitchFamily="82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4559"/>
    <a:srgbClr val="09283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184" autoAdjust="0"/>
  </p:normalViewPr>
  <p:slideViewPr>
    <p:cSldViewPr snapToGrid="0">
      <p:cViewPr varScale="1">
        <p:scale>
          <a:sx n="77" d="100"/>
          <a:sy n="77" d="100"/>
        </p:scale>
        <p:origin x="83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8.png>
</file>

<file path=ppt/media/image9.png>
</file>

<file path=ppt/media/media1.mp4>
</file>

<file path=ppt/media/media2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2464B-6604-429B-A8FD-9F17EF193F93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46E928-C82F-4D84-A1D2-33C863ABDA4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7975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3411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建模</a:t>
            </a:r>
            <a:endParaRPr lang="en-US" altLang="zh-TW" dirty="0"/>
          </a:p>
          <a:p>
            <a:r>
              <a:rPr lang="zh-TW" altLang="en-US" dirty="0"/>
              <a:t>擊發是因為實驗失敗，所以要重新設計</a:t>
            </a:r>
            <a:endParaRPr lang="en-US" altLang="zh-TW" dirty="0"/>
          </a:p>
          <a:p>
            <a:r>
              <a:rPr lang="zh-TW" altLang="en-US" dirty="0"/>
              <a:t>換彈是還沒測試，所以預留時間</a:t>
            </a:r>
            <a:endParaRPr lang="en-US" altLang="zh-TW" dirty="0"/>
          </a:p>
          <a:p>
            <a:r>
              <a:rPr lang="zh-TW" altLang="en-US" dirty="0"/>
              <a:t>底盤也是預留時間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3D</a:t>
            </a:r>
            <a:r>
              <a:rPr lang="zh-TW" altLang="en-US" dirty="0"/>
              <a:t>列印希望兩周能完成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金屬加工底盤打算不要用</a:t>
            </a:r>
            <a:r>
              <a:rPr lang="en-US" altLang="zh-TW" dirty="0"/>
              <a:t>3D</a:t>
            </a:r>
            <a:r>
              <a:rPr lang="zh-TW" altLang="en-US" dirty="0"/>
              <a:t>列印，直接金屬加工</a:t>
            </a:r>
            <a:endParaRPr lang="en-US" altLang="zh-TW" dirty="0"/>
          </a:p>
          <a:p>
            <a:r>
              <a:rPr lang="zh-TW" altLang="en-US" dirty="0"/>
              <a:t>轉向等等就完成可以金屬加工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9608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電路圖已經設計好了，接下來要規劃在機器上的位置</a:t>
            </a:r>
            <a:endParaRPr lang="en-US" altLang="zh-TW" dirty="0"/>
          </a:p>
          <a:p>
            <a:r>
              <a:rPr lang="zh-TW" altLang="en-US" dirty="0"/>
              <a:t>接線放個兩周，因為可能中途要測試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自動瞄準的相機輸入在這周完成，並且可以將目標的位置輸出。</a:t>
            </a:r>
            <a:endParaRPr lang="en-US" altLang="zh-TW" dirty="0"/>
          </a:p>
          <a:p>
            <a:r>
              <a:rPr lang="zh-TW" altLang="en-US" dirty="0"/>
              <a:t>自動瞄準目標需要有轉向機構才能測試，所以放在後面一點。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砲塔控制的轉向與俯仰在這周已經完成了。</a:t>
            </a:r>
            <a:endParaRPr lang="en-US" altLang="zh-TW" dirty="0"/>
          </a:p>
          <a:p>
            <a:r>
              <a:rPr lang="zh-TW" altLang="en-US" dirty="0"/>
              <a:t>擊發跟換彈需要實體測試，所以也放後面一點。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底盤控制比較簡單，可以和其他東西同步進行。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5525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460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0791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22553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1241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3575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02CEE-7C7D-495A-9E3F-F9DFB0AC1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F93E73-D377-AF1E-B57A-E444E5B28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23275-DD56-DE8F-D2C3-29E893980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8DA6C3-6338-6FCD-2E10-EE411F77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1A2B92-E724-D10C-61BF-FAAE58E2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3367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FE3F0-0CE5-8CA7-3825-A2ED3172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595199-B032-FF56-0F55-4C831A51F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E6C796-5D86-6CB8-0A2A-F6DDF90E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CBC978-CA35-7019-95A7-48D1AD6F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C4FBD8-E5A1-E4E5-0431-F4DC400D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22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363C352-F492-7A5F-A6E0-DBE86C0CF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B0FA38-FEB2-B0EE-E53C-295BCB270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96B3D1-CD34-8353-A987-EC3A16AD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E03EA9-8A0A-DDFC-EE03-C9F098CA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F374A0-E380-EAFC-DB65-46CD1B59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39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102FE6-4C98-B6AE-AEAB-2E83994E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FDB882-195C-30F8-6FCB-B55C4817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7C3354-170F-B11E-C608-7368C47AA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5F480E-2314-BAC7-A109-9D1BF4F93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DDCBCD-6BDC-2886-736C-8F11E9AB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09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798A44-0E26-667A-17F3-4C2698FB6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20EF4B7-5378-5260-C41A-62F94CB3B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94A5F2-DFCA-9212-DC23-29CE2E44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94049F-8C8A-5CC0-4653-777644A7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17CBE5-0C85-6E5D-3992-EE4F1DE7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17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3C2DE3-8940-5528-1105-8E8003F0A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89B692-4F02-333C-EB0F-572CC36FA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0C34AA9-DE0E-38BB-85C6-C26A4F3DE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C83B943-0E1C-4C64-DC6A-42244F5C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0A5B2C-0D98-C4AB-B630-6692A989E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E701A2-872A-A8AD-0FC4-42DF0F05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11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0BACE9-346A-5150-7D03-837D15BB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B9D9D6-2F5A-7BBC-5B19-A345F2063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D6FC36-8955-FBD1-39D6-4308AD808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FD96302-65E8-313D-0240-BE6D16233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BC6B788-230F-B4AB-C756-B851ABFF5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ADD479E-B823-6BDD-28F9-22E6F368B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40B8DF2-5429-3844-8EA8-08880D79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19E09FA-6340-11FC-7616-20532243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89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6B68C-9355-0434-AB34-ADD9FBCA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9CBDDA4-7DEF-42D7-B41E-1F9749CF0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8D923A7-41F3-6357-E893-6B3048B6E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684937B-8D65-6F42-4767-85DA2E36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52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D6C6D66-E76A-52E5-4952-D21049D71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695BB7-7BB6-8C72-3C44-A09FAB007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90CC35-316E-33AD-BB02-7E39B678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48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B0EA28-9BF0-99F5-F47E-77D6050D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F8E0D0-6F05-2AB7-BDF5-53F18F6BC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CD3A88-6923-622D-150D-7457E8310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5C315D-9607-5636-8746-184996E1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1230D6-BFC6-C2AB-0214-3392731CB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B4FE70-BFF4-CF1C-98B5-A3E1F91B8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563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9DC077-DD76-305D-8570-6FD8211E3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610B55E-AE28-DDC6-447E-320034BF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1C723F-1D9F-9C12-DF73-7058D848E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23F71B-72BD-9802-C637-B9FAC5B9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EBB8C2-D401-42A1-B389-8ADAB948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73371DA-63D9-5F82-A291-E9F7EEC19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56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FBEA843-645C-DC63-9074-4CF8A3C35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8A34BB-B494-6DD1-D9D5-82F21B06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E2140F5-D31E-48B8-67BA-4DA7D42FAD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15C6C-F122-4EED-9434-A3DC7BC4FF1E}" type="datetimeFigureOut">
              <a:rPr lang="zh-TW" altLang="en-US" smtClean="0"/>
              <a:t>2023/4/30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FDFE11-B225-12DB-0FDC-19602D14D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5CA1F4-7306-ACB5-EE78-B219A7287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69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C7F816F-1C42-FCF1-603C-339FC420D8B9}"/>
              </a:ext>
            </a:extLst>
          </p:cNvPr>
          <p:cNvSpPr txBox="1"/>
          <p:nvPr/>
        </p:nvSpPr>
        <p:spPr>
          <a:xfrm>
            <a:off x="2090306" y="1733550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簡報開啟此檔案，請立即關閉。在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簡報中編輯會讓這份簡報跑版。請下載後並用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2019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以上版本開啟。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1484239-45CE-648E-97EE-661945F9637F}"/>
              </a:ext>
            </a:extLst>
          </p:cNvPr>
          <p:cNvSpPr txBox="1"/>
          <p:nvPr/>
        </p:nvSpPr>
        <p:spPr>
          <a:xfrm>
            <a:off x="1747406" y="1733550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F9435A6-07A4-A5A9-3CA5-9226906B0AB2}"/>
              </a:ext>
            </a:extLst>
          </p:cNvPr>
          <p:cNvSpPr txBox="1"/>
          <p:nvPr/>
        </p:nvSpPr>
        <p:spPr>
          <a:xfrm>
            <a:off x="2090306" y="2455931"/>
            <a:ext cx="8616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2017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、以下版本或其他如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LibreOffice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等非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軟體開啟此簡報，請關閉並刪除此簡報。此簡報的動畫已被修改並刪除。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1DFA54-B591-3D68-E929-70808F99F88E}"/>
              </a:ext>
            </a:extLst>
          </p:cNvPr>
          <p:cNvSpPr txBox="1"/>
          <p:nvPr/>
        </p:nvSpPr>
        <p:spPr>
          <a:xfrm>
            <a:off x="1747406" y="2455931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A2F4A5B-0CAB-0552-BD9E-76B5AF8893E1}"/>
              </a:ext>
            </a:extLst>
          </p:cNvPr>
          <p:cNvSpPr txBox="1"/>
          <p:nvPr/>
        </p:nvSpPr>
        <p:spPr>
          <a:xfrm>
            <a:off x="2090306" y="3488903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檢查以下文字的字形是否與右側相同？若不同則字形已經被修改，請刪除此簡報並尋找上一版本。</a:t>
            </a:r>
            <a:endParaRPr lang="en-US" altLang="zh-TW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3F7E1EE-2CDC-FE73-920B-B926CEBFB08A}"/>
              </a:ext>
            </a:extLst>
          </p:cNvPr>
          <p:cNvSpPr txBox="1"/>
          <p:nvPr/>
        </p:nvSpPr>
        <p:spPr>
          <a:xfrm>
            <a:off x="1747406" y="3488903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DA54FF1-9051-F3A0-3958-21EB2EEB3FCA}"/>
              </a:ext>
            </a:extLst>
          </p:cNvPr>
          <p:cNvSpPr txBox="1"/>
          <p:nvPr/>
        </p:nvSpPr>
        <p:spPr>
          <a:xfrm>
            <a:off x="2090306" y="4521875"/>
            <a:ext cx="4603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範例文字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Sample Text 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Bauhaus 93" panose="04030905020B02020C02" pitchFamily="82" charset="0"/>
                <a:ea typeface="Adobe 黑体 Std R" panose="020B0400000000000000" pitchFamily="34" charset="-128"/>
              </a:rPr>
              <a:t>Sample Text	(Bauhaus 93)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Sample Text	(Consolas)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3B91F30-33A6-6E69-D930-B0AC5BCE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781" y="4521875"/>
            <a:ext cx="4669941" cy="145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85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氣嘴和馬達連接處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1026" name="Picture 2" descr="未提供說明。">
            <a:extLst>
              <a:ext uri="{FF2B5EF4-FFF2-40B4-BE49-F238E27FC236}">
                <a16:creationId xmlns:a16="http://schemas.microsoft.com/office/drawing/2014/main" id="{F8447D21-AFBA-E690-51C3-D7D0A94AF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596" y="1424185"/>
            <a:ext cx="7134808" cy="4987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935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氣瓶座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2050" name="Picture 2" descr="未提供說明。">
            <a:extLst>
              <a:ext uri="{FF2B5EF4-FFF2-40B4-BE49-F238E27FC236}">
                <a16:creationId xmlns:a16="http://schemas.microsoft.com/office/drawing/2014/main" id="{4CA5CC01-93FB-BA3B-B4FD-3088E3A26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093" y="1424185"/>
            <a:ext cx="5337814" cy="4965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168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馬達支架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3074" name="Picture 2" descr="未提供說明。">
            <a:extLst>
              <a:ext uri="{FF2B5EF4-FFF2-40B4-BE49-F238E27FC236}">
                <a16:creationId xmlns:a16="http://schemas.microsoft.com/office/drawing/2014/main" id="{F695BF1D-281F-D3A3-506B-5B31D5824F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9434" y="1390604"/>
            <a:ext cx="4023478" cy="4874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579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80124" y="2538243"/>
              <a:ext cx="3231751" cy="36172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31751" cy="3617249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2366193" ay="1839135" az="136495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80124" y="2538243"/>
                <a:ext cx="3231751" cy="36172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796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49059" y="2534205"/>
              <a:ext cx="3293879" cy="362532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93879" cy="3625323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8194084" ay="-1752361" az="-931232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49059" y="2534205"/>
                <a:ext cx="3293879" cy="36253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43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74B4DA8-B97B-4779-B091-AB448A7E2709}"/>
              </a:ext>
            </a:extLst>
          </p:cNvPr>
          <p:cNvSpPr/>
          <p:nvPr/>
        </p:nvSpPr>
        <p:spPr>
          <a:xfrm>
            <a:off x="-323850" y="1952625"/>
            <a:ext cx="13820775" cy="2952750"/>
          </a:xfrm>
          <a:prstGeom prst="rect">
            <a:avLst/>
          </a:prstGeom>
          <a:solidFill>
            <a:srgbClr val="80BBD2"/>
          </a:solidFill>
          <a:ln>
            <a:solidFill>
              <a:srgbClr val="80BBD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E47D24AF-F74B-124B-6280-1807A4A9C4EE}"/>
              </a:ext>
            </a:extLst>
          </p:cNvPr>
          <p:cNvGrpSpPr/>
          <p:nvPr/>
        </p:nvGrpSpPr>
        <p:grpSpPr>
          <a:xfrm>
            <a:off x="2614158" y="1952625"/>
            <a:ext cx="6963685" cy="2574442"/>
            <a:chOff x="2732130" y="1952625"/>
            <a:chExt cx="6963685" cy="257444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F0FF4ED6-6BB2-451B-8777-A59E35269D33}"/>
                </a:ext>
              </a:extLst>
            </p:cNvPr>
            <p:cNvSpPr txBox="1"/>
            <p:nvPr/>
          </p:nvSpPr>
          <p:spPr>
            <a:xfrm>
              <a:off x="5942965" y="2782117"/>
              <a:ext cx="375285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機械實作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第一組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  <p:pic>
          <p:nvPicPr>
            <p:cNvPr id="3" name="圖片 2" descr="一張含有 文字, 工具​​ 的圖片&#10;&#10;自動產生的描述">
              <a:extLst>
                <a:ext uri="{FF2B5EF4-FFF2-40B4-BE49-F238E27FC236}">
                  <a16:creationId xmlns:a16="http://schemas.microsoft.com/office/drawing/2014/main" id="{B0ECFCED-A9B3-4E2C-9628-C09D782C6D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815"/>
            <a:stretch/>
          </p:blipFill>
          <p:spPr>
            <a:xfrm>
              <a:off x="2732130" y="1952625"/>
              <a:ext cx="3566435" cy="25744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63576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甘特圖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A94B6047-BAB5-B461-3073-9C8A4C558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3134" y="1424185"/>
            <a:ext cx="5725731" cy="5206783"/>
          </a:xfrm>
          <a:prstGeom prst="rect">
            <a:avLst/>
          </a:prstGeom>
        </p:spPr>
      </p:pic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5E2B8DEC-94EB-C01A-03B1-03537B26B950}"/>
              </a:ext>
            </a:extLst>
          </p:cNvPr>
          <p:cNvCxnSpPr/>
          <p:nvPr/>
        </p:nvCxnSpPr>
        <p:spPr>
          <a:xfrm>
            <a:off x="3233134" y="4472609"/>
            <a:ext cx="5725731" cy="61622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1FFF0EF8-3626-0609-E4E6-25E92B0D3AC7}"/>
              </a:ext>
            </a:extLst>
          </p:cNvPr>
          <p:cNvCxnSpPr>
            <a:cxnSpLocks/>
          </p:cNvCxnSpPr>
          <p:nvPr/>
        </p:nvCxnSpPr>
        <p:spPr>
          <a:xfrm>
            <a:off x="5711290" y="5303606"/>
            <a:ext cx="788901" cy="421333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C0505AAE-08BE-275E-87C4-D353914F658B}"/>
              </a:ext>
            </a:extLst>
          </p:cNvPr>
          <p:cNvCxnSpPr>
            <a:cxnSpLocks/>
          </p:cNvCxnSpPr>
          <p:nvPr/>
        </p:nvCxnSpPr>
        <p:spPr>
          <a:xfrm>
            <a:off x="5830560" y="3781351"/>
            <a:ext cx="1206344" cy="24622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3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甘特圖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2" name="圖片 1">
            <a:extLst>
              <a:ext uri="{FF2B5EF4-FFF2-40B4-BE49-F238E27FC236}">
                <a16:creationId xmlns:a16="http://schemas.microsoft.com/office/drawing/2014/main" id="{82EC99A3-A8E7-561A-4373-A42C35746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214" y="1524363"/>
            <a:ext cx="10372233" cy="943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498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94B6047-BAB5-B461-3073-9C8A4C558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214" y="-2842376"/>
            <a:ext cx="10372233" cy="943215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甘特圖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3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轉向成果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2" name="2023-04-22 轉向機構成果">
            <a:hlinkClick r:id="" action="ppaction://media"/>
            <a:extLst>
              <a:ext uri="{FF2B5EF4-FFF2-40B4-BE49-F238E27FC236}">
                <a16:creationId xmlns:a16="http://schemas.microsoft.com/office/drawing/2014/main" id="{A5B1120C-A5CD-398E-9930-3EDCC908F9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98672" y="1840522"/>
            <a:ext cx="6994656" cy="402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518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俯仰成果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3" name="2023-04-22 俯仰機構成果">
            <a:hlinkClick r:id="" action="ppaction://media"/>
            <a:extLst>
              <a:ext uri="{FF2B5EF4-FFF2-40B4-BE49-F238E27FC236}">
                <a16:creationId xmlns:a16="http://schemas.microsoft.com/office/drawing/2014/main" id="{AB1BA847-1AA7-3C72-93CF-A46B66EB46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64207" y="1598626"/>
            <a:ext cx="7863586" cy="45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388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403</Words>
  <Application>Microsoft Office PowerPoint</Application>
  <PresentationFormat>寬螢幕</PresentationFormat>
  <Paragraphs>52</Paragraphs>
  <Slides>12</Slides>
  <Notes>8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9" baseType="lpstr">
      <vt:lpstr>Consolas</vt:lpstr>
      <vt:lpstr>Adobe 黑体 Std R</vt:lpstr>
      <vt:lpstr>Calibri</vt:lpstr>
      <vt:lpstr>Arial</vt:lpstr>
      <vt:lpstr>Calibri Light</vt:lpstr>
      <vt:lpstr>Bauhaus 93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典謀 吳</dc:creator>
  <cp:lastModifiedBy>典謀 吳</cp:lastModifiedBy>
  <cp:revision>16</cp:revision>
  <dcterms:created xsi:type="dcterms:W3CDTF">2023-03-04T05:49:25Z</dcterms:created>
  <dcterms:modified xsi:type="dcterms:W3CDTF">2023-04-30T12:32:24Z</dcterms:modified>
</cp:coreProperties>
</file>

<file path=docProps/thumbnail.jpeg>
</file>